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9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avaglia Luigi" userId="9655e416-7f71-4a30-ae05-13b018e0a196" providerId="ADAL" clId="{5B164668-10F9-4007-B54A-52265E703034}"/>
    <pc:docChg chg="modSld modNotesMaster">
      <pc:chgData name="Garavaglia Luigi" userId="9655e416-7f71-4a30-ae05-13b018e0a196" providerId="ADAL" clId="{5B164668-10F9-4007-B54A-52265E703034}" dt="2026-04-22T06:26:40.642" v="45" actId="20577"/>
      <pc:docMkLst>
        <pc:docMk/>
      </pc:docMkLst>
      <pc:sldChg chg="modSp mod">
        <pc:chgData name="Garavaglia Luigi" userId="9655e416-7f71-4a30-ae05-13b018e0a196" providerId="ADAL" clId="{5B164668-10F9-4007-B54A-52265E703034}" dt="2026-04-22T06:26:40.642" v="45" actId="20577"/>
        <pc:sldMkLst>
          <pc:docMk/>
          <pc:sldMk cId="4136100386" sldId="256"/>
        </pc:sldMkLst>
        <pc:spChg chg="mod">
          <ac:chgData name="Garavaglia Luigi" userId="9655e416-7f71-4a30-ae05-13b018e0a196" providerId="ADAL" clId="{5B164668-10F9-4007-B54A-52265E703034}" dt="2026-04-22T06:26:40.642" v="45" actId="20577"/>
          <ac:spMkLst>
            <pc:docMk/>
            <pc:sldMk cId="4136100386" sldId="256"/>
            <ac:spMk id="5" creationId="{C52249CE-E980-E06C-9811-C24BEB3EBFE5}"/>
          </ac:spMkLst>
        </pc:spChg>
        <pc:spChg chg="mod">
          <ac:chgData name="Garavaglia Luigi" userId="9655e416-7f71-4a30-ae05-13b018e0a196" providerId="ADAL" clId="{5B164668-10F9-4007-B54A-52265E703034}" dt="2026-04-22T06:25:15.405" v="42" actId="115"/>
          <ac:spMkLst>
            <pc:docMk/>
            <pc:sldMk cId="4136100386" sldId="256"/>
            <ac:spMk id="6" creationId="{375AF455-156B-01D8-97BE-529CBCB41F87}"/>
          </ac:spMkLst>
        </pc:spChg>
        <pc:spChg chg="mod">
          <ac:chgData name="Garavaglia Luigi" userId="9655e416-7f71-4a30-ae05-13b018e0a196" providerId="ADAL" clId="{5B164668-10F9-4007-B54A-52265E703034}" dt="2026-04-22T06:25:09.328" v="41" actId="113"/>
          <ac:spMkLst>
            <pc:docMk/>
            <pc:sldMk cId="4136100386" sldId="256"/>
            <ac:spMk id="26" creationId="{2056592C-B9B0-F571-668E-A00798D8A1F4}"/>
          </ac:spMkLst>
        </pc:spChg>
        <pc:cxnChg chg="mod">
          <ac:chgData name="Garavaglia Luigi" userId="9655e416-7f71-4a30-ae05-13b018e0a196" providerId="ADAL" clId="{5B164668-10F9-4007-B54A-52265E703034}" dt="2026-04-22T06:24:50.774" v="13" actId="1035"/>
          <ac:cxnSpMkLst>
            <pc:docMk/>
            <pc:sldMk cId="4136100386" sldId="256"/>
            <ac:cxnSpMk id="19" creationId="{BA2650D6-E6B7-600D-741D-A8D4E38F10D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8DA06-6E23-43E5-B6E9-75884D3315E5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D461B-7662-43F9-8B51-AA40579FF5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364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D461B-7662-43F9-8B51-AA40579FF59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1613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E5CE9-B2D7-4739-A14F-E5935E16D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01D6CB7-4EE5-49E1-882F-297C3BE98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55BED0-384C-4289-99D5-4ECB5B6F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8AA5A8-1240-44FF-8C05-CA16F9D5A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656D17-D8B8-429B-9816-87C69F3B4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012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24615-D838-4A7E-A646-772904028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4D7448F-BC3B-465E-826A-01B5B1F09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AC774B-5D20-4347-BA8C-DAE5CB4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C0E950-D7DD-447D-AF74-FA3DE55E5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DDDE0E-6D67-4453-AD94-8365F2919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3401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5A3F3BA-ACEC-414C-8DFB-10CFFEA38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E8B0DDA-11E8-4E19-9EDF-AB1F0FF7A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069A3E-CF80-4CE8-B505-F23E2C42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EFCA03-19B6-4B7C-9384-26B397F4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FF9924-0213-4A5E-8885-3DD2EB83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135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A750B1-5BBF-4ECD-B554-94061F83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0307AE-AA23-4106-A1AB-14B2C99B1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485215-45F7-4EB9-B397-9D6CE60E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13F6F5-7252-4A24-A3C6-6254AF036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A566E8-2105-44C8-9F91-5DD7CE5F2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06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E25EAA-0AE8-4BA5-86BC-03A527FBD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902C415-0DA0-4B1F-849B-E1BCDA7C2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427175-3E14-4288-A105-79E1855B6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93D2EC-470B-4FBF-8CCF-725AD0C42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5F5D42-4BF8-4972-9EF0-6EC45962D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3148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D3F8C4-3E47-4ECB-9880-8F30EAA79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6A555A-C02D-4DB5-ACD6-3BA95AD1D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A7FA5B2-6E47-4EEA-9306-584374333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6481E17-1775-4F6A-8F1C-5BA83B3D4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372711-C044-4E86-90AA-155DE798C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C51B7C-8F34-4B12-AEAF-D98E93074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56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2ED93E-2EB4-4BCA-A3DE-F6EEC6B00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82E460-243A-4016-B780-03233425A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26239B-ED8B-4BCA-A404-E3CA8186E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4DB3727-5A42-4D58-B89F-42287C997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C6C659A-87FB-42B8-A877-AC24B73444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D7EEC1D-6A49-4CDF-B0B3-976D0B7DA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8FDFE3D-A1D6-40BC-B461-2C22166AA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4B55859-6131-40DD-A52D-E12FEEE7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21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BE7ADD-9EC5-48DB-8E8A-4C97AB4CA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CAB0AFC-E93C-4323-817D-E303CD613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711AD14-B3BE-4C27-9A1C-ECA1BD46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3DB67C6-DDD2-4F01-A069-42D1B618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334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8E7AAAB-E0D0-4FD8-8B2F-6BD477F8C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9B5E050-B7AA-4B57-A01C-0A2A8FB7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52AD99-8D01-41EA-AC2C-A704B5E2C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417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9758A-B85F-4B60-A26A-BA47EE5BB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C3EA76-115E-4E5E-9FF3-905798C4A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3CB324-7804-4EEA-9498-201E54C5F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5D4BE8-289D-4D68-A59A-7F6301BCA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4B66BE8-A777-4CAC-B82D-228AA40BB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A154A2-096E-42CE-A54D-B8204D605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52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66B2D-44FE-4B09-A0E0-D6F147757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3590210-8D37-4B11-9818-3FA49127C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B88E73-1F06-44E9-BBF9-17CB9887F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822177E-923D-4A52-B31F-F99DE2ED9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6922311-4A1F-49DA-B915-CC61862CB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3E4BE0-5900-4052-B76D-1ADD6FA23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915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44A75C8-6B87-421E-BCEB-E43FBF42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7F62B0-0D4C-4EEB-B749-6841F9847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1BE247-08A8-44F5-88A9-94AF324CD4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B2754-1D36-4FEF-BA9E-B6BD28B6634C}" type="datetimeFigureOut">
              <a:rPr lang="it-IT" smtClean="0"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FC51A5-9846-49C5-8557-B05D4C74D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1CA034-E7F4-44E5-AD90-E05447875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08FAF-CB5B-410B-859F-420450297C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001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C52249CE-E980-E06C-9811-C24BEB3EBFE5}"/>
              </a:ext>
            </a:extLst>
          </p:cNvPr>
          <p:cNvSpPr txBox="1"/>
          <p:nvPr/>
        </p:nvSpPr>
        <p:spPr>
          <a:xfrm>
            <a:off x="245073" y="3374504"/>
            <a:ext cx="117375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Ricerca di lastre co-estruse innovative con polimeri autoestinguenti </a:t>
            </a:r>
            <a:r>
              <a:rPr lang="it-IT" b="1" dirty="0" err="1">
                <a:latin typeface="Arial" panose="020B0604020202020204" pitchFamily="34" charset="0"/>
                <a:cs typeface="Arial" panose="020B0604020202020204" pitchFamily="34" charset="0"/>
              </a:rPr>
              <a:t>halogen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 free destinate a processi di termoformatura e pannellature</a:t>
            </a: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800" i="1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 </a:t>
            </a:r>
            <a:r>
              <a:rPr lang="it-IT" sz="180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la crescita sostenibile – Adempimenti connessi al finanziamento PNRR </a:t>
            </a:r>
            <a:r>
              <a:rPr lang="it-IT" sz="1800" i="1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M4C2‑12.2bis </a:t>
            </a:r>
          </a:p>
          <a:p>
            <a:pPr algn="ctr"/>
            <a:r>
              <a:rPr lang="it-IT" sz="1800" i="1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it-IT" sz="180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Accordi di innovazione”</a:t>
            </a:r>
            <a:r>
              <a:rPr lang="it-IT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Prog. n. F/310142/00/X56.</a:t>
            </a:r>
          </a:p>
          <a:p>
            <a:pPr algn="ctr"/>
            <a: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  <a:t>Progetti finanziati nell’ambito del Piano Nazionale di Ripresa e Resilienza (PNRR)</a:t>
            </a:r>
          </a:p>
          <a:p>
            <a:endParaRPr lang="it-IT" sz="1800" b="1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934B29E9-777E-6B9D-3956-D214AB23F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6615" y="575628"/>
            <a:ext cx="3810196" cy="952549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1648DAA7-0C0E-F389-7418-629DE1C1E0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073" y="247224"/>
            <a:ext cx="7044830" cy="17777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375AF455-156B-01D8-97BE-529CBCB41F87}"/>
              </a:ext>
            </a:extLst>
          </p:cNvPr>
          <p:cNvSpPr txBox="1"/>
          <p:nvPr/>
        </p:nvSpPr>
        <p:spPr>
          <a:xfrm>
            <a:off x="3523171" y="2599901"/>
            <a:ext cx="49134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Mp3 S.r.l.  - HALO FREE SHEETS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C4051993-554F-762A-6764-EDE114BCB5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48" y="6019259"/>
            <a:ext cx="2551161" cy="64377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3B85B6E7-61DC-6B8E-9804-2AB7F7370356}"/>
              </a:ext>
            </a:extLst>
          </p:cNvPr>
          <p:cNvSpPr/>
          <p:nvPr/>
        </p:nvSpPr>
        <p:spPr>
          <a:xfrm>
            <a:off x="72544" y="69012"/>
            <a:ext cx="12046912" cy="6703264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Riapre l'Elenco Innovation Manager MIMIT — Camera di ...">
            <a:extLst>
              <a:ext uri="{FF2B5EF4-FFF2-40B4-BE49-F238E27FC236}">
                <a16:creationId xmlns:a16="http://schemas.microsoft.com/office/drawing/2014/main" id="{629E42CB-C792-06B9-CC08-12BAC4DA9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166" y="5851043"/>
            <a:ext cx="2001885" cy="905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Connettore diritto 18">
            <a:extLst>
              <a:ext uri="{FF2B5EF4-FFF2-40B4-BE49-F238E27FC236}">
                <a16:creationId xmlns:a16="http://schemas.microsoft.com/office/drawing/2014/main" id="{BA2650D6-E6B7-600D-741D-A8D4E38F10D8}"/>
              </a:ext>
            </a:extLst>
          </p:cNvPr>
          <p:cNvCxnSpPr>
            <a:cxnSpLocks/>
          </p:cNvCxnSpPr>
          <p:nvPr/>
        </p:nvCxnSpPr>
        <p:spPr>
          <a:xfrm flipV="1">
            <a:off x="107048" y="2261074"/>
            <a:ext cx="12012408" cy="65504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6">
                <a:lumMod val="75000"/>
                <a:alpha val="60000"/>
              </a:schemeClr>
            </a:glo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2056592C-B9B0-F571-668E-A00798D8A1F4}"/>
              </a:ext>
            </a:extLst>
          </p:cNvPr>
          <p:cNvSpPr txBox="1"/>
          <p:nvPr/>
        </p:nvSpPr>
        <p:spPr>
          <a:xfrm>
            <a:off x="9521801" y="2299633"/>
            <a:ext cx="246084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Prog. n. F/310142/00/X56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720C59C2-8B6F-86DC-CC98-FCE70254AED4}"/>
              </a:ext>
            </a:extLst>
          </p:cNvPr>
          <p:cNvCxnSpPr>
            <a:cxnSpLocks/>
          </p:cNvCxnSpPr>
          <p:nvPr/>
        </p:nvCxnSpPr>
        <p:spPr>
          <a:xfrm>
            <a:off x="72544" y="5851043"/>
            <a:ext cx="12012408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  <a:effectLst>
            <a:glow rad="101600">
              <a:schemeClr val="accent6">
                <a:lumMod val="75000"/>
                <a:alpha val="60000"/>
              </a:schemeClr>
            </a:glo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1003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zato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1" id="{8F717CF5-8DE0-4709-AF5A-6CE788D8A671}" vid="{6E4F9F9A-17E9-4CE7-BCB0-47CBDF1CD46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B575D19D4B5A4FA50994A849981CE4" ma:contentTypeVersion="6" ma:contentTypeDescription="Create a new document." ma:contentTypeScope="" ma:versionID="7e36a5afc5186306465a819858c4e4e0">
  <xsd:schema xmlns:xsd="http://www.w3.org/2001/XMLSchema" xmlns:xs="http://www.w3.org/2001/XMLSchema" xmlns:p="http://schemas.microsoft.com/office/2006/metadata/properties" xmlns:ns2="a306767d-e177-4080-8dce-85008b06d524" targetNamespace="http://schemas.microsoft.com/office/2006/metadata/properties" ma:root="true" ma:fieldsID="4072ed1c2d1971620a3051b27b629e10" ns2:_="">
    <xsd:import namespace="a306767d-e177-4080-8dce-85008b06d5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6767d-e177-4080-8dce-85008b06d5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05D507-5518-43CB-A59B-0E99B08D72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06767d-e177-4080-8dce-85008b06d5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2DB68F-9B6C-41D3-913C-C093570F8778}">
  <ds:schemaRefs>
    <ds:schemaRef ds:uri="http://purl.org/dc/dcmitype/"/>
    <ds:schemaRef ds:uri="a306767d-e177-4080-8dce-85008b06d524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B1B4B4F-3086-40C8-89C1-F6E9AA2EB6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58</TotalTime>
  <Words>78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Garavaglia Luigi</dc:creator>
  <cp:lastModifiedBy>Garavaglia Luigi</cp:lastModifiedBy>
  <cp:revision>2</cp:revision>
  <dcterms:created xsi:type="dcterms:W3CDTF">2026-03-31T11:48:33Z</dcterms:created>
  <dcterms:modified xsi:type="dcterms:W3CDTF">2026-04-22T06:26:48Z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0x0101001FB575D19D4B5A4FA50994A849981CE4</vt:lpwstr>
  </property>
</Properties>
</file>